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3"/>
    <p:restoredTop sz="94651"/>
  </p:normalViewPr>
  <p:slideViewPr>
    <p:cSldViewPr snapToGrid="0" snapToObjects="1">
      <p:cViewPr varScale="1">
        <p:scale>
          <a:sx n="87" d="100"/>
          <a:sy n="87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35F5-7597-3C47-9B33-0C3D428F6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97A54F-C2DF-CF40-B695-BBF751335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30720-BC9C-364F-8802-687DEFEF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CCF40-80B8-3944-B68D-E8DF24F5C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3B6D6-18C1-0D46-9233-FBF393B5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05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62895-60AA-D047-846C-8D3A3CD22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F8517-EAB3-9449-B107-C058C86B9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6ED6D-91A6-BE48-98F4-1AF8D7613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F5F87-C410-E149-9B87-427F670B2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171F1-4171-114A-860E-0885B7FB3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46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660878-C7E5-3141-9C4B-CF17C9C84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CEAFC-2BA4-A040-B524-51913BD1A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77FE-2D3E-4645-8F26-23D2AB9A2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2B394-D575-1B4F-856F-9DD39EDEE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987AF-9909-8141-9B2F-CD94A73DB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36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57752-CEA2-894A-8CF0-67BB7CFD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7351-1E28-E746-A8B8-248BD8369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B4752-341E-3146-B678-A7C88FA0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81281-4F18-3D44-B624-603E72AA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1621A-644F-2749-ADB3-7DA55B52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AF23-F2F6-A845-BDD6-A05DFE16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27E01-FB44-9B41-92B6-183035E01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77B79-679C-9241-9BDB-091C2C29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037CC-1768-3D46-8CA8-2AA2E20A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78A72-9189-7F40-A3EC-91C7DFE3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17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09176-E6B8-934C-9042-5175CB239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1F121-D45A-CA40-BFD1-0B68F610F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DCD5D-5CB4-5146-A1A3-E2D29E4C5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8FA031-DD7E-8047-ABD8-6603110EB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0E99C-447B-DF43-8759-73A1CA7B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10C394-A2B4-854E-BAA9-C5D30388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22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79E5-87D0-E64A-B32D-B25641FE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95383-9C9A-8941-AFE4-412295E74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6D845-B8F4-7E45-974D-B0A863F90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C3CF02-C413-1840-9A0D-4CCCBAABC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313EF-7D36-BB44-BBB8-154E738E0B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DDE848-6ECD-EF44-AC61-7E4585784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958469-B9F5-0F41-986C-122C2582A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9931FC-83E3-314E-837F-99C4A1F38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6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93B5-9436-FB42-A4D0-717FF7671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9BA59-AE59-9146-A0CA-B4579227F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ACFB7-A4CF-9340-B48F-C25E5CF9D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2CC162-D7A6-5E4A-BF68-444CA0335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98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FD3889-282C-7E45-BD2C-011345391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EF826B-9558-1F4F-A0C0-4EC133B11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E9F06-10B0-9048-9821-1600EA5E3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23EB-5F67-4144-879A-B5E9D651B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03AE-4E53-F94A-B123-45BDB5DBD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FFB14-D527-FD45-B615-C6D8E51FC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6F1E7C-2DFA-E543-BCFF-C913ED82F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35B02-4D2D-BA4A-BBCA-C2C8E4EA1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2AFB2-5402-5F40-86A9-81162C0F4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78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5D406-A681-354B-B94C-E569E8F35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A7F2D-09CC-9848-9A11-0A0C07456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B6E28-E7F8-544A-B345-3EA3B1DBD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6F2BBF-FC36-F64A-A024-34840A14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A988C-7302-7C47-A9F2-0EFBFD44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3E4C2-C9F3-244C-A568-01A9C00D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91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A5156-A105-794F-A5F8-5A267370E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DAED2-EC8C-B84B-A086-5849918E6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19B0E-A3A7-754B-A339-74310759A3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AE58B-220A-D74F-BA1E-E48B2FB30FAC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CA344-41D6-C042-8339-422C14CBE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59B0E-E49D-604A-83E5-9B3A0559AF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A7DDA-3273-4740-B275-E739494B0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9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D257-469E-D34F-B655-C110E5936B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648FC-8DCB-F242-9F46-28CE2F4C67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6BF52B-D590-654C-A417-8DB447BBF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2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9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867CAC-2041-B644-A921-B99B7F5A8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71" y="280219"/>
            <a:ext cx="11592231" cy="5896744"/>
          </a:xfrm>
        </p:spPr>
      </p:pic>
    </p:spTree>
    <p:extLst>
      <p:ext uri="{BB962C8B-B14F-4D97-AF65-F5344CB8AC3E}">
        <p14:creationId xmlns:p14="http://schemas.microsoft.com/office/powerpoint/2010/main" val="3604213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43A6C6-7D28-E845-9E2F-90F41A6F4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710" y="368710"/>
            <a:ext cx="11061289" cy="5808253"/>
          </a:xfrm>
        </p:spPr>
      </p:pic>
    </p:spTree>
    <p:extLst>
      <p:ext uri="{BB962C8B-B14F-4D97-AF65-F5344CB8AC3E}">
        <p14:creationId xmlns:p14="http://schemas.microsoft.com/office/powerpoint/2010/main" val="1593051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B508D7-3830-0B46-BA82-57FF19721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729" y="442452"/>
            <a:ext cx="11621729" cy="5734511"/>
          </a:xfrm>
        </p:spPr>
      </p:pic>
    </p:spTree>
    <p:extLst>
      <p:ext uri="{BB962C8B-B14F-4D97-AF65-F5344CB8AC3E}">
        <p14:creationId xmlns:p14="http://schemas.microsoft.com/office/powerpoint/2010/main" val="879936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C6AB02-1ADD-9B4F-9F10-DA02BDE03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611" y="598615"/>
            <a:ext cx="10862778" cy="5660769"/>
          </a:xfrm>
        </p:spPr>
      </p:pic>
    </p:spTree>
    <p:extLst>
      <p:ext uri="{BB962C8B-B14F-4D97-AF65-F5344CB8AC3E}">
        <p14:creationId xmlns:p14="http://schemas.microsoft.com/office/powerpoint/2010/main" val="3196152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A81CFF-0D89-1040-B27C-099F3B6CF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194" y="449725"/>
            <a:ext cx="10949406" cy="5958550"/>
          </a:xfrm>
        </p:spPr>
      </p:pic>
    </p:spTree>
    <p:extLst>
      <p:ext uri="{BB962C8B-B14F-4D97-AF65-F5344CB8AC3E}">
        <p14:creationId xmlns:p14="http://schemas.microsoft.com/office/powerpoint/2010/main" val="341715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0EF4F4-E988-BB4A-A4D4-1B9CE8654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7801" y="191729"/>
            <a:ext cx="10641800" cy="6058976"/>
          </a:xfrm>
        </p:spPr>
      </p:pic>
    </p:spTree>
    <p:extLst>
      <p:ext uri="{BB962C8B-B14F-4D97-AF65-F5344CB8AC3E}">
        <p14:creationId xmlns:p14="http://schemas.microsoft.com/office/powerpoint/2010/main" val="2937605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LESLIE</dc:creator>
  <cp:lastModifiedBy>ZHAO LESLIE</cp:lastModifiedBy>
  <cp:revision>1</cp:revision>
  <dcterms:created xsi:type="dcterms:W3CDTF">2020-08-22T21:08:17Z</dcterms:created>
  <dcterms:modified xsi:type="dcterms:W3CDTF">2020-08-22T21:10:40Z</dcterms:modified>
</cp:coreProperties>
</file>

<file path=docProps/thumbnail.jpeg>
</file>